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28,8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180x220 - BN Bed Base Right EBDBS180220D32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A204628C-FB67-4982-BCD8-E021DCF37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83</cp:revision>
  <dcterms:created xsi:type="dcterms:W3CDTF">2024-01-03T11:07:00Z</dcterms:created>
  <dcterms:modified xsi:type="dcterms:W3CDTF">2024-01-10T14:59:31Z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