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>
                <a:latin typeface="Arial MT"/>
                <a:cs typeface="Arial MT"/>
              </a:rPr>
              <a:t>Emma Boxspring Bed 180x220 - BN Mattress Cover EBDBS180220D40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6B4FDFD-0042-47D0-9CC9-761EE617F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968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54</cp:revision>
  <dcterms:created xsi:type="dcterms:W3CDTF">2024-01-03T11:07:00Z</dcterms:created>
  <dcterms:modified xsi:type="dcterms:W3CDTF">2024-01-10T13:53:25Z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