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24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200 (220)X012X115 EBDBS200200A10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225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7C62E86-A3D1-47E2-86A3-04C273864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785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32</cp:revision>
  <dcterms:created xsi:type="dcterms:W3CDTF">2024-01-03T11:07:00Z</dcterms:created>
  <dcterms:modified xsi:type="dcterms:W3CDTF">2024-01-10T13:18:43Z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