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E595D-368C-4C5D-E85E-8213D7A5E004}" v="1" dt="2024-03-18T15:42:13.6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2C2E595D-368C-4C5D-E85E-8213D7A5E004}"/>
    <pc:docChg chg="modSld">
      <pc:chgData name="Kiernan Magbago EXT" userId="S::kiernan.magbago@emma-sleep.com::076d6c77-255a-4d67-9cf5-5922baff0f39" providerId="AD" clId="Web-{2C2E595D-368C-4C5D-E85E-8213D7A5E004}" dt="2024-03-18T15:42:13.691" v="0"/>
      <pc:docMkLst>
        <pc:docMk/>
      </pc:docMkLst>
      <pc:sldChg chg="delSp">
        <pc:chgData name="Kiernan Magbago EXT" userId="S::kiernan.magbago@emma-sleep.com::076d6c77-255a-4d67-9cf5-5922baff0f39" providerId="AD" clId="Web-{2C2E595D-368C-4C5D-E85E-8213D7A5E004}" dt="2024-03-18T15:42:13.691" v="0"/>
        <pc:sldMkLst>
          <pc:docMk/>
          <pc:sldMk cId="0" sldId="256"/>
        </pc:sldMkLst>
        <pc:picChg chg="del">
          <ac:chgData name="Kiernan Magbago EXT" userId="S::kiernan.magbago@emma-sleep.com::076d6c77-255a-4d67-9cf5-5922baff0f39" providerId="AD" clId="Web-{2C2E595D-368C-4C5D-E85E-8213D7A5E004}" dt="2024-03-18T15:42:13.691" v="0"/>
          <ac:picMkLst>
            <pc:docMk/>
            <pc:sldMk cId="0" sldId="256"/>
            <ac:picMk id="9" creationId="{DD00247E-4A28-4B15-8A45-8636892BA7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/>
              <a:t>4,16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1028700" cy="26866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2251679/002200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14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COVER DARK GREY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EBDBS200200A40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50x55x15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5A470A-4D0A-49DB-A05C-DB7DAFC1D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2" y="1379684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4,16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102</cp:revision>
  <dcterms:created xsi:type="dcterms:W3CDTF">2024-01-03T11:07:00Z</dcterms:created>
  <dcterms:modified xsi:type="dcterms:W3CDTF">2024-03-18T15:42:14Z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