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28,8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RE EMMA 100X200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EBDBS200200B32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FF17C6B7-05A2-4892-9929-3D971C9FA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16</cp:revision>
  <dcterms:created xsi:type="dcterms:W3CDTF">2024-01-03T11:07:00Z</dcterms:created>
  <dcterms:modified xsi:type="dcterms:W3CDTF">2024-01-10T10:59:09Z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