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BG Bed Base Left EBDBS200200C31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03E3EE21-946A-4C3C-8359-D375868F2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84</cp:revision>
  <dcterms:created xsi:type="dcterms:W3CDTF">2024-01-03T11:07:00Z</dcterms:created>
  <dcterms:modified xsi:type="dcterms:W3CDTF">2024-01-10T15:05:53Z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