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25" dirty="0"/>
              <a:t>28,8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dirty="0">
                <a:latin typeface="Arial MT"/>
                <a:cs typeface="Arial MT"/>
              </a:rPr>
              <a:t>Emma </a:t>
            </a:r>
            <a:r>
              <a:rPr lang="en-US" sz="900" dirty="0" err="1">
                <a:latin typeface="Arial MT"/>
                <a:cs typeface="Arial MT"/>
              </a:rPr>
              <a:t>Boxspring</a:t>
            </a:r>
            <a:r>
              <a:rPr lang="en-US" sz="900" dirty="0">
                <a:latin typeface="Arial MT"/>
                <a:cs typeface="Arial MT"/>
              </a:rPr>
              <a:t> Bed 200x200 - BG Bed Base Right EBDBS200200C32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45x45x110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93" name="Grafik 92">
            <a:extLst>
              <a:ext uri="{FF2B5EF4-FFF2-40B4-BE49-F238E27FC236}">
                <a16:creationId xmlns:a16="http://schemas.microsoft.com/office/drawing/2014/main" id="{1C4A35D4-2A8A-400E-8D0B-9E8DAC5218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2075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28,8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85</cp:revision>
  <dcterms:created xsi:type="dcterms:W3CDTF">2024-01-03T11:07:00Z</dcterms:created>
  <dcterms:modified xsi:type="dcterms:W3CDTF">2024-01-10T15:06:52Z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