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99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4,5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12PTN EMMA 013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EBDBS999999FTN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42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13x26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54C64BA-A015-4F33-AC75-873B6A2547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44</cp:revision>
  <dcterms:created xsi:type="dcterms:W3CDTF">2024-01-03T11:07:00Z</dcterms:created>
  <dcterms:modified xsi:type="dcterms:W3CDTF">2024-01-10T13:42:03Z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