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14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080x200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EMAED080200AAA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B198915-A8D7-4CB0-9FD1-C641307664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14,2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9</cp:revision>
  <dcterms:created xsi:type="dcterms:W3CDTF">2024-01-03T14:49:35Z</dcterms:created>
  <dcterms:modified xsi:type="dcterms:W3CDTF">2024-01-11T09:11:19Z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