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20</a:t>
            </a:r>
            <a:r>
              <a:rPr dirty="0"/>
              <a:t>,</a:t>
            </a:r>
            <a:r>
              <a:rPr lang="de-DE" dirty="0"/>
              <a:t>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Emma Diamond Medium Hybrid 090X220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EMAED090220BAA</a:t>
            </a: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F24ACAED-76C8-4C89-8249-F29DC53965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7090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20,2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19</cp:revision>
  <dcterms:created xsi:type="dcterms:W3CDTF">2024-01-03T14:49:35Z</dcterms:created>
  <dcterms:modified xsi:type="dcterms:W3CDTF">2024-01-11T09:21:54Z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