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16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100x200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EMAED100200AAA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70F096C-54A9-410D-92BE-8458F7083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14</cp:revision>
  <dcterms:created xsi:type="dcterms:W3CDTF">2024-01-03T14:49:35Z</dcterms:created>
  <dcterms:modified xsi:type="dcterms:W3CDTF">2024-01-11T09:16:08Z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