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20</a:t>
            </a:r>
            <a:r>
              <a:rPr dirty="0"/>
              <a:t>,</a:t>
            </a:r>
            <a:r>
              <a:rPr lang="de-DE" dirty="0"/>
              <a:t>2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2251681/00100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14.12.2023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nl-NL" sz="900" dirty="0">
                <a:latin typeface="Arial MT"/>
                <a:cs typeface="Arial MT"/>
              </a:rPr>
              <a:t>Emma Diamond Medium Hybrid 100x200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nl-NL" sz="900" dirty="0">
                <a:latin typeface="Arial MT"/>
                <a:cs typeface="Arial MT"/>
              </a:rPr>
              <a:t>EMAED100200BAA</a:t>
            </a:r>
            <a:r>
              <a:rPr lang="pt-BR" sz="900" spc="-10" dirty="0">
                <a:latin typeface="Arial MT"/>
                <a:cs typeface="Arial MT"/>
              </a:rPr>
              <a:t>      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spc="-10" dirty="0">
                <a:latin typeface="Arial MT"/>
                <a:cs typeface="Arial MT"/>
              </a:rPr>
              <a:t>                                                                                          </a:t>
            </a:r>
            <a:r>
              <a:rPr sz="900" spc="-10" dirty="0">
                <a:latin typeface="Arial MT"/>
                <a:cs typeface="Arial MT"/>
              </a:rPr>
              <a:t>38x38x110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45" name="Grafik 44">
            <a:extLst>
              <a:ext uri="{FF2B5EF4-FFF2-40B4-BE49-F238E27FC236}">
                <a16:creationId xmlns:a16="http://schemas.microsoft.com/office/drawing/2014/main" id="{9848619B-3F35-4543-8A7D-DC231CDF11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80528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20,2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20</cp:revision>
  <dcterms:created xsi:type="dcterms:W3CDTF">2024-01-03T14:49:35Z</dcterms:created>
  <dcterms:modified xsi:type="dcterms:W3CDTF">2024-01-11T09:22:42Z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