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23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2253576/00400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Medium Hybrid 120x200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EMAED120200BAA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E9C8304-E868-4B68-9046-8BDD47C53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D2B10E-6E38-48F8-909D-C99EB7269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11" y="251682"/>
            <a:ext cx="2243878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23,2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22</cp:revision>
  <dcterms:created xsi:type="dcterms:W3CDTF">2024-01-03T14:49:35Z</dcterms:created>
  <dcterms:modified xsi:type="dcterms:W3CDTF">2024-02-23T10:27:49Z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