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24D7E-D8C7-F872-07E0-080267C5A894}" v="21" dt="2024-06-16T11:08:12.39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S::ma.karla.cabentoy@emma-sleep.com::bc31b609-5f5f-4b3b-b9e5-2f0b289b8a14" providerId="AD" clId="Web-{0D024D7E-D8C7-F872-07E0-080267C5A894}"/>
    <pc:docChg chg="modSld">
      <pc:chgData name="Ma. Karla Cabentoy EXT" userId="S::ma.karla.cabentoy@emma-sleep.com::bc31b609-5f5f-4b3b-b9e5-2f0b289b8a14" providerId="AD" clId="Web-{0D024D7E-D8C7-F872-07E0-080267C5A894}" dt="2024-06-16T11:08:11.612" v="10" actId="20577"/>
      <pc:docMkLst>
        <pc:docMk/>
      </pc:docMkLst>
      <pc:sldChg chg="modSp">
        <pc:chgData name="Ma. Karla Cabentoy EXT" userId="S::ma.karla.cabentoy@emma-sleep.com::bc31b609-5f5f-4b3b-b9e5-2f0b289b8a14" providerId="AD" clId="Web-{0D024D7E-D8C7-F872-07E0-080267C5A894}" dt="2024-06-16T11:08:11.612" v="10" actId="20577"/>
        <pc:sldMkLst>
          <pc:docMk/>
          <pc:sldMk cId="0" sldId="256"/>
        </pc:sldMkLst>
        <pc:spChg chg="mod">
          <ac:chgData name="Ma. Karla Cabentoy EXT" userId="S::ma.karla.cabentoy@emma-sleep.com::bc31b609-5f5f-4b3b-b9e5-2f0b289b8a14" providerId="AD" clId="Web-{0D024D7E-D8C7-F872-07E0-080267C5A894}" dt="2024-06-16T11:08:11.612" v="10" actId="20577"/>
          <ac:spMkLst>
            <pc:docMk/>
            <pc:sldMk cId="0" sldId="256"/>
            <ac:spMk id="111" creationId="{00000000-0000-0000-0000-000000000000}"/>
          </ac:spMkLst>
        </pc:spChg>
        <pc:spChg chg="mod">
          <ac:chgData name="Ma. Karla Cabentoy EXT" userId="S::ma.karla.cabentoy@emma-sleep.com::bc31b609-5f5f-4b3b-b9e5-2f0b289b8a14" providerId="AD" clId="Web-{0D024D7E-D8C7-F872-07E0-080267C5A894}" dt="2024-06-16T11:07:46.392" v="3" actId="20577"/>
          <ac:spMkLst>
            <pc:docMk/>
            <pc:sldMk cId="0" sldId="256"/>
            <ac:spMk id="16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27</a:t>
            </a:r>
            <a:r>
              <a:rPr dirty="0"/>
              <a:t>,</a:t>
            </a:r>
            <a:r>
              <a:rPr lang="de-DE" dirty="0"/>
              <a:t>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/>
              <a:t>2265395</a:t>
            </a:r>
            <a:r>
              <a:rPr lang="de-DE" sz="750" spc="-10" dirty="0">
                <a:latin typeface="Arial MT"/>
                <a:cs typeface="Arial MT"/>
              </a:rPr>
              <a:t>/00300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06.06.2024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748923"/>
          </a:xfrm>
          <a:prstGeom prst="rect">
            <a:avLst/>
          </a:prstGeom>
        </p:spPr>
        <p:txBody>
          <a:bodyPr vert="horz" wrap="square" lIns="0" tIns="66040" rIns="0" bIns="0" rtlCol="0" anchor="t">
            <a:spAutoFit/>
          </a:bodyPr>
          <a:lstStyle/>
          <a:p>
            <a:pPr marL="12700">
              <a:spcBef>
                <a:spcPts val="520"/>
              </a:spcBef>
            </a:pPr>
            <a:r>
              <a:rPr lang="nl-NL" sz="900" dirty="0"/>
              <a:t>EMMA DELUXE DIAMOND COOL HYBRID 140x200</a:t>
            </a:r>
          </a:p>
          <a:p>
            <a:pPr marL="12700">
              <a:spcBef>
                <a:spcPts val="520"/>
              </a:spcBef>
            </a:pPr>
            <a:r>
              <a:rPr lang="pt-BR" sz="900" spc="-10" dirty="0"/>
              <a:t>EMADC140200BAC</a:t>
            </a:r>
            <a:r>
              <a:rPr lang="pt-BR" sz="900" spc="-10" dirty="0">
                <a:latin typeface="Arial MT"/>
              </a:rPr>
              <a:t>                                                                                               </a:t>
            </a:r>
            <a:endParaRPr lang="pt-BR" dirty="0"/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ECD440DD-58E6-40CD-B6EF-2DD0F980F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3653"/>
            <a:ext cx="1184040" cy="41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06C6377-B440-439A-AE30-81DD1C3888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11" y="244093"/>
            <a:ext cx="2243878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27,2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39</cp:revision>
  <dcterms:created xsi:type="dcterms:W3CDTF">2024-01-03T14:49:35Z</dcterms:created>
  <dcterms:modified xsi:type="dcterms:W3CDTF">2024-06-16T11:08:16Z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