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/>
              <a:t>30</a:t>
            </a:r>
            <a:r>
              <a:t>,</a:t>
            </a:r>
            <a:r>
              <a:rPr lang="de-DE" dirty="0"/>
              <a:t>2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2253575/00600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11.01.2024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Emma Diamond Medium Hybrid 160x200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EMAED160200BAA</a:t>
            </a: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45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45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57" name="Grafik 56">
            <a:extLst>
              <a:ext uri="{FF2B5EF4-FFF2-40B4-BE49-F238E27FC236}">
                <a16:creationId xmlns:a16="http://schemas.microsoft.com/office/drawing/2014/main" id="{D2225170-DC06-47D4-A737-DA56B347C7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224"/>
            <a:ext cx="1184040" cy="41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A4DE51-1DE4-4D6D-8C83-C5135BD62B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11" y="243841"/>
            <a:ext cx="2243878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30,2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28</cp:revision>
  <dcterms:created xsi:type="dcterms:W3CDTF">2024-01-03T14:49:35Z</dcterms:created>
  <dcterms:modified xsi:type="dcterms:W3CDTF">2024-02-23T09:34:44Z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