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25</a:t>
            </a:r>
            <a:r>
              <a:rPr dirty="0"/>
              <a:t>,</a:t>
            </a:r>
            <a:r>
              <a:rPr lang="de-DE" dirty="0"/>
              <a:t>2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2253575/00700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11.01.2024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Emma Diamond Hard 180x200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EMAED180200AAA</a:t>
            </a: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45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45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09B23B8E-96C5-43C9-B8AA-70C60A3155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F00965-D0C5-4EAE-B6E2-F5ED8FC273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11" y="243841"/>
            <a:ext cx="2243878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25,2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26</cp:revision>
  <dcterms:created xsi:type="dcterms:W3CDTF">2024-01-03T14:49:35Z</dcterms:created>
  <dcterms:modified xsi:type="dcterms:W3CDTF">2024-02-23T09:36:20Z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