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17,9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Hard 90x210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EMAEH090210AAA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DD3E943-2566-486C-AD81-374828D7A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17,9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9</cp:revision>
  <dcterms:created xsi:type="dcterms:W3CDTF">2024-01-03T14:49:35Z</dcterms:created>
  <dcterms:modified xsi:type="dcterms:W3CDTF">2024-01-11T10:21:13Z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