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A56F7-F299-928E-D6E0-CA14C12067A2}" v="9" dt="2024-03-18T13:59:55.5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AC9A56F7-F299-928E-D6E0-CA14C12067A2}"/>
    <pc:docChg chg="modSld">
      <pc:chgData name="Kiernan Magbago EXT" userId="S::kiernan.magbago@emma-sleep.com::076d6c77-255a-4d67-9cf5-5922baff0f39" providerId="AD" clId="Web-{AC9A56F7-F299-928E-D6E0-CA14C12067A2}" dt="2024-03-18T13:59:55.591" v="3" actId="20577"/>
      <pc:docMkLst>
        <pc:docMk/>
      </pc:docMkLst>
      <pc:sldChg chg="modSp">
        <pc:chgData name="Kiernan Magbago EXT" userId="S::kiernan.magbago@emma-sleep.com::076d6c77-255a-4d67-9cf5-5922baff0f39" providerId="AD" clId="Web-{AC9A56F7-F299-928E-D6E0-CA14C12067A2}" dt="2024-03-18T13:59:55.591" v="3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AC9A56F7-F299-928E-D6E0-CA14C12067A2}" dt="2024-03-18T13:59:55.591" v="3" actId="20577"/>
          <ac:spMkLst>
            <pc:docMk/>
            <pc:sldMk cId="0" sldId="256"/>
            <ac:spMk id="1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31,8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</a:rPr>
              <a:t>2251681/00100</a:t>
            </a:r>
            <a:endParaRPr lang="en-US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90x210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EMAEH090210BAA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5CDCDD61-AC96-47C9-B601-7E234FD08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31,8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32</cp:revision>
  <dcterms:created xsi:type="dcterms:W3CDTF">2024-01-03T14:49:35Z</dcterms:created>
  <dcterms:modified xsi:type="dcterms:W3CDTF">2024-03-18T14:00:02Z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