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17,9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90x220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EMAEH090220AAA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115E794-A2ED-4C2E-8BE8-DE2BBE1D0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9546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10</cp:revision>
  <dcterms:created xsi:type="dcterms:W3CDTF">2024-01-03T14:49:35Z</dcterms:created>
  <dcterms:modified xsi:type="dcterms:W3CDTF">2024-01-11T10:22:49Z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