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/>
              <a:t>23,3</a:t>
            </a:r>
            <a:r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Emma Helix Medium Hybrid 100x200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EMAEH100200BAA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9E3A0A36-A8BF-4AE4-BE80-3B2D34B1B6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23,3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17</cp:revision>
  <dcterms:created xsi:type="dcterms:W3CDTF">2024-01-03T14:49:35Z</dcterms:created>
  <dcterms:modified xsi:type="dcterms:W3CDTF">2024-01-11T10:30:55Z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