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rafik 166">
            <a:extLst>
              <a:ext uri="{FF2B5EF4-FFF2-40B4-BE49-F238E27FC236}">
                <a16:creationId xmlns:a16="http://schemas.microsoft.com/office/drawing/2014/main" id="{80819BFA-FB17-4DD9-BFF3-46C9ED7A3D15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75" y="261588"/>
            <a:ext cx="2235600" cy="41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19</a:t>
            </a:r>
            <a:r>
              <a:rPr dirty="0"/>
              <a:t>,</a:t>
            </a:r>
            <a:r>
              <a:rPr lang="de-DE" dirty="0"/>
              <a:t>7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100x210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EMAEH100210AAA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C77D58-C193-4445-A7B4-38B51C273E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919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19,7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3</cp:revision>
  <dcterms:created xsi:type="dcterms:W3CDTF">2024-01-03T14:49:35Z</dcterms:created>
  <dcterms:modified xsi:type="dcterms:W3CDTF">2024-01-11T10:13:48Z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