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/>
              <a:t>25,4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Emma Helix Medium Hybrid 100x220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EMAEH100220BAA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  <a:r>
              <a:rPr sz="900" spc="-10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B05F8B7-1DD9-48A7-B8C8-DE24236E10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2030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25,4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6</cp:revision>
  <dcterms:created xsi:type="dcterms:W3CDTF">2024-01-03T14:49:35Z</dcterms:created>
  <dcterms:modified xsi:type="dcterms:W3CDTF">2024-01-11T10:17:58Z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