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/>
              <a:t>22,2</a:t>
            </a:r>
            <a:r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2251681/00100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14.12.2023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Emma Helix Hard 120x200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EMAEH120200AAA</a:t>
            </a: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</a:t>
            </a:r>
            <a:r>
              <a:rPr sz="900" spc="-10" dirty="0">
                <a:latin typeface="Arial MT"/>
                <a:cs typeface="Arial MT"/>
              </a:rPr>
              <a:t>38x38x110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725C882B-976E-4D3A-8C15-384D806388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6568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22,2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12</cp:revision>
  <dcterms:created xsi:type="dcterms:W3CDTF">2024-01-03T14:49:35Z</dcterms:created>
  <dcterms:modified xsi:type="dcterms:W3CDTF">2024-01-11T10:25:00Z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