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32,2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2253575/001300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11.01.2024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Emma Helix Hard 180x200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EMAEH180200AAA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45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45</a:t>
            </a:r>
            <a:r>
              <a:rPr sz="900" spc="-10" dirty="0">
                <a:latin typeface="Arial MT"/>
                <a:cs typeface="Arial MT"/>
              </a:rPr>
              <a:t>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45" name="Grafik 44">
            <a:extLst>
              <a:ext uri="{FF2B5EF4-FFF2-40B4-BE49-F238E27FC236}">
                <a16:creationId xmlns:a16="http://schemas.microsoft.com/office/drawing/2014/main" id="{B5B025EE-5AB8-4A51-A733-8ACD8B3F90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32,2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23</cp:revision>
  <dcterms:created xsi:type="dcterms:W3CDTF">2024-01-03T14:49:35Z</dcterms:created>
  <dcterms:modified xsi:type="dcterms:W3CDTF">2024-02-23T09:47:05Z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