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40,2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2253575/001400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Medium Hybrid 180x200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EMAEH180200BAA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4A219586-DD05-414D-B855-32783BDAD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2852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40,2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24</cp:revision>
  <dcterms:created xsi:type="dcterms:W3CDTF">2024-01-03T14:49:35Z</dcterms:created>
  <dcterms:modified xsi:type="dcterms:W3CDTF">2024-02-23T09:51:28Z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