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17,3</a:t>
            </a:r>
            <a:r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2253575/001600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Medium Hybrid 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EMAES080200BAA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85" name="Grafik 84">
            <a:extLst>
              <a:ext uri="{FF2B5EF4-FFF2-40B4-BE49-F238E27FC236}">
                <a16:creationId xmlns:a16="http://schemas.microsoft.com/office/drawing/2014/main" id="{54F44AA9-4A63-4CD6-A5A7-352FD90EB8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419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17,3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42</cp:revision>
  <dcterms:created xsi:type="dcterms:W3CDTF">2024-01-03T14:49:35Z</dcterms:created>
  <dcterms:modified xsi:type="dcterms:W3CDTF">2024-02-23T09:55:12Z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