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18,2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2253575/001700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Hard 90x200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EMAES090200AAA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10E02065-D0DB-4005-9437-2A51471D6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18,2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36</cp:revision>
  <dcterms:created xsi:type="dcterms:W3CDTF">2024-01-03T14:49:35Z</dcterms:created>
  <dcterms:modified xsi:type="dcterms:W3CDTF">2024-02-23T09:56:59Z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