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20,1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2253576/002000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Medium Hybrid 90x210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EMAES090210BAA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F7709D6E-DD7C-4E12-8997-41D7101275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159A455-0D79-488B-A12B-7644B9E0D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1" y="243841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20,1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44</cp:revision>
  <dcterms:created xsi:type="dcterms:W3CDTF">2024-01-03T14:49:35Z</dcterms:created>
  <dcterms:modified xsi:type="dcterms:W3CDTF">2024-02-23T10:22:39Z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