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Hard 90X220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EMAES090220AAA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49DBB6FB-0EA0-49F2-9BBA-8A677204D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37</cp:revision>
  <dcterms:created xsi:type="dcterms:W3CDTF">2024-01-03T14:49:35Z</dcterms:created>
  <dcterms:modified xsi:type="dcterms:W3CDTF">2024-01-11T11:17:01Z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