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34,2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90X220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EMAES090220BAA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2C6F0A19-951A-401D-A59A-19EADA733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34,2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27</cp:revision>
  <dcterms:created xsi:type="dcterms:W3CDTF">2024-01-03T14:49:35Z</dcterms:created>
  <dcterms:modified xsi:type="dcterms:W3CDTF">2024-01-11T10:45:49Z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