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/>
              <a:t>21,1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Emma Smart Medium Hybrid 100x200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EMAES100200BAA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91" name="Grafik 90">
            <a:extLst>
              <a:ext uri="{FF2B5EF4-FFF2-40B4-BE49-F238E27FC236}">
                <a16:creationId xmlns:a16="http://schemas.microsoft.com/office/drawing/2014/main" id="{507EB1DB-24C2-4ADB-81D2-2A281C1D2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21,1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44</cp:revision>
  <dcterms:created xsi:type="dcterms:W3CDTF">2024-01-03T14:49:35Z</dcterms:created>
  <dcterms:modified xsi:type="dcterms:W3CDTF">2024-01-11T11:24:49Z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