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0000"/>
  <p:notesSz cx="3556000" cy="2540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7400"/>
            <a:ext cx="3022600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2400"/>
            <a:ext cx="24892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300" y="0"/>
            <a:ext cx="464820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4200"/>
            <a:ext cx="320040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2200"/>
            <a:ext cx="113792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" y="0"/>
            <a:ext cx="46482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dirty="0"/>
              <a:t>20,9</a:t>
            </a:r>
            <a:r>
              <a:rPr dirty="0"/>
              <a:t>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9300" y="0"/>
            <a:ext cx="1847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1/1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7000" y="1905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" y="200660"/>
            <a:ext cx="86614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Artnr.leverencier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016000" y="215900"/>
            <a:ext cx="2425700" cy="4744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de-DE"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14300" y="959611"/>
            <a:ext cx="796925" cy="27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sz="750" spc="-10" dirty="0">
                <a:latin typeface="Arial MT"/>
                <a:cs typeface="Arial MT"/>
              </a:rPr>
              <a:t>Bestelling/positie: 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130300" y="959611"/>
            <a:ext cx="715645" cy="28084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2251681/00100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14.12.2023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127000" y="12700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82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 txBox="1"/>
          <p:nvPr/>
        </p:nvSpPr>
        <p:spPr>
          <a:xfrm>
            <a:off x="127000" y="1333500"/>
            <a:ext cx="1270000" cy="500137"/>
          </a:xfrm>
          <a:prstGeom prst="rect">
            <a:avLst/>
          </a:prstGeom>
          <a:ln w="825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lang="de-DE" sz="750" dirty="0">
              <a:latin typeface="Times New Roman"/>
              <a:cs typeface="Times New Roman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104140" y="1897136"/>
            <a:ext cx="3451860" cy="610424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sv-SE" sz="900" dirty="0">
                <a:latin typeface="Arial MT"/>
                <a:cs typeface="Arial MT"/>
              </a:rPr>
              <a:t>Emma Smart Hard 100x210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sv-SE" sz="900" dirty="0">
                <a:latin typeface="Arial MT"/>
                <a:cs typeface="Arial MT"/>
              </a:rPr>
              <a:t>EMAES100210AAA</a:t>
            </a:r>
            <a:r>
              <a:rPr lang="de-DE" sz="900" spc="-10" dirty="0">
                <a:latin typeface="Arial MT"/>
                <a:cs typeface="Arial MT"/>
              </a:rPr>
              <a:t>                                                                                        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de-DE" sz="900" spc="-10" dirty="0">
                <a:latin typeface="Arial MT"/>
                <a:cs typeface="Arial MT"/>
              </a:rPr>
              <a:t>                                                                                        38</a:t>
            </a:r>
            <a:r>
              <a:rPr sz="900" spc="-10" dirty="0">
                <a:latin typeface="Arial MT"/>
                <a:cs typeface="Arial MT"/>
              </a:rPr>
              <a:t>x</a:t>
            </a:r>
            <a:r>
              <a:rPr lang="de-DE" sz="900" spc="-10" dirty="0">
                <a:latin typeface="Arial MT"/>
                <a:cs typeface="Arial MT"/>
              </a:rPr>
              <a:t>38</a:t>
            </a:r>
            <a:r>
              <a:rPr sz="900" spc="-10" dirty="0">
                <a:latin typeface="Arial MT"/>
                <a:cs typeface="Arial MT"/>
              </a:rPr>
              <a:t>x110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61" name="Grafik 60">
            <a:extLst>
              <a:ext uri="{FF2B5EF4-FFF2-40B4-BE49-F238E27FC236}">
                <a16:creationId xmlns:a16="http://schemas.microsoft.com/office/drawing/2014/main" id="{EBB621F3-79BD-4690-BB4C-373FFD6BFD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0" y="1374479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</Words>
  <Application>Microsoft Office PowerPoint</Application>
  <PresentationFormat>Benutzerdefiniert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20,9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17,50 kg</dc:title>
  <dc:creator>Vanessa Barresi</dc:creator>
  <cp:lastModifiedBy>Vanessa Barresi</cp:lastModifiedBy>
  <cp:revision>30</cp:revision>
  <dcterms:created xsi:type="dcterms:W3CDTF">2024-01-03T14:49:35Z</dcterms:created>
  <dcterms:modified xsi:type="dcterms:W3CDTF">2024-01-11T11:08:15Z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2024-01-03T00:00:00Z</vt:filetime>
  </property>
  <property fmtid="{D5CDD505-2E9C-101B-9397-08002B2CF9AE}" pid="3" name="Producer">
    <vt:lpwstr>iLovePDF</vt:lpwstr>
  </property>
</Properties>
</file>