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23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Smart Medium Hybrid 100x220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EMAES100220BAA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214C7CC0-D970-49D2-8235-E286D3F3D0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064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23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33</cp:revision>
  <dcterms:created xsi:type="dcterms:W3CDTF">2024-01-03T14:49:35Z</dcterms:created>
  <dcterms:modified xsi:type="dcterms:W3CDTF">2024-01-11T11:11:50Z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