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27,1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140x200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EMAES140200AAA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526D4FB8-AA14-40D7-AE88-506EE07A0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40</cp:revision>
  <dcterms:created xsi:type="dcterms:W3CDTF">2024-01-03T14:49:35Z</dcterms:created>
  <dcterms:modified xsi:type="dcterms:W3CDTF">2024-01-11T11:20:20Z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