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CCBF04-994F-56E7-A93E-A6F993E78B3D}" v="1" dt="2024-03-18T14:24:47.32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rnan Magbago EXT" userId="S::kiernan.magbago@emma-sleep.com::076d6c77-255a-4d67-9cf5-5922baff0f39" providerId="AD" clId="Web-{A1CCBF04-994F-56E7-A93E-A6F993E78B3D}"/>
    <pc:docChg chg="modSld">
      <pc:chgData name="Kiernan Magbago EXT" userId="S::kiernan.magbago@emma-sleep.com::076d6c77-255a-4d67-9cf5-5922baff0f39" providerId="AD" clId="Web-{A1CCBF04-994F-56E7-A93E-A6F993E78B3D}" dt="2024-03-18T14:24:47.323" v="0"/>
      <pc:docMkLst>
        <pc:docMk/>
      </pc:docMkLst>
      <pc:sldChg chg="delSp">
        <pc:chgData name="Kiernan Magbago EXT" userId="S::kiernan.magbago@emma-sleep.com::076d6c77-255a-4d67-9cf5-5922baff0f39" providerId="AD" clId="Web-{A1CCBF04-994F-56E7-A93E-A6F993E78B3D}" dt="2024-03-18T14:24:47.323" v="0"/>
        <pc:sldMkLst>
          <pc:docMk/>
          <pc:sldMk cId="0" sldId="256"/>
        </pc:sldMkLst>
        <pc:picChg chg="del">
          <ac:chgData name="Kiernan Magbago EXT" userId="S::kiernan.magbago@emma-sleep.com::076d6c77-255a-4d67-9cf5-5922baff0f39" providerId="AD" clId="Web-{A1CCBF04-994F-56E7-A93E-A6F993E78B3D}" dt="2024-03-18T14:24:47.323" v="0"/>
          <ac:picMkLst>
            <pc:docMk/>
            <pc:sldMk cId="0" sldId="256"/>
            <ac:picMk id="7" creationId="{6DB37401-8CAE-4F11-AD3B-6585CEA597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28,6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2253576/002300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11.01.2024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Emma Smart Medium Hybrid 140x200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sv-SE" sz="900" dirty="0">
                <a:latin typeface="Arial MT"/>
                <a:cs typeface="Arial MT"/>
              </a:rPr>
              <a:t>EMAES140200BAA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95" name="Grafik 94">
            <a:extLst>
              <a:ext uri="{FF2B5EF4-FFF2-40B4-BE49-F238E27FC236}">
                <a16:creationId xmlns:a16="http://schemas.microsoft.com/office/drawing/2014/main" id="{45E2C4BE-F48C-49ED-B396-C7E5524F9F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28,6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48</cp:revision>
  <dcterms:created xsi:type="dcterms:W3CDTF">2024-01-03T14:49:35Z</dcterms:created>
  <dcterms:modified xsi:type="dcterms:W3CDTF">2024-03-18T14:24:47Z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