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30,6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Smart Hard 160x200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EMAES160200AAA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FF22EEF6-A227-4C08-A1E5-F411B51DB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30,6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25</cp:revision>
  <dcterms:created xsi:type="dcterms:W3CDTF">2024-01-03T14:49:35Z</dcterms:created>
  <dcterms:modified xsi:type="dcterms:W3CDTF">2024-01-11T10:43:29Z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