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5315F-B110-43B3-93A7-D0CA14E7E888}" v="1" dt="2024-04-01T08:37:22.4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7A35315F-B110-43B3-93A7-D0CA14E7E888}"/>
    <pc:docChg chg="modSld">
      <pc:chgData name="Ma. Karla Cabentoy EXT" userId="bc31b609-5f5f-4b3b-b9e5-2f0b289b8a14" providerId="ADAL" clId="{7A35315F-B110-43B3-93A7-D0CA14E7E888}" dt="2024-04-01T08:40:12.899" v="39" actId="1076"/>
      <pc:docMkLst>
        <pc:docMk/>
      </pc:docMkLst>
      <pc:sldChg chg="addSp modSp mod">
        <pc:chgData name="Ma. Karla Cabentoy EXT" userId="bc31b609-5f5f-4b3b-b9e5-2f0b289b8a14" providerId="ADAL" clId="{7A35315F-B110-43B3-93A7-D0CA14E7E888}" dt="2024-04-01T08:40:12.899" v="39" actId="1076"/>
        <pc:sldMkLst>
          <pc:docMk/>
          <pc:sldMk cId="0" sldId="256"/>
        </pc:sldMkLst>
        <pc:spChg chg="mod">
          <ac:chgData name="Ma. Karla Cabentoy EXT" userId="bc31b609-5f5f-4b3b-b9e5-2f0b289b8a14" providerId="ADAL" clId="{7A35315F-B110-43B3-93A7-D0CA14E7E888}" dt="2024-04-01T08:36:47.942" v="16" actId="14100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7A35315F-B110-43B3-93A7-D0CA14E7E888}" dt="2024-04-01T08:40:12.899" v="39" actId="1076"/>
          <ac:picMkLst>
            <pc:docMk/>
            <pc:sldMk cId="0" sldId="256"/>
            <ac:picMk id="7" creationId="{51EF10AC-414B-D86D-8DDA-7F656EFED8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25,27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1" y="959611"/>
            <a:ext cx="685800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2259987/00500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120X200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EMAHE120200AAA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20E753-D09F-45AC-942B-D738D5D64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917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51EF10AC-414B-D86D-8DDA-7F656EFED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2" y="281505"/>
            <a:ext cx="2215675" cy="380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25,27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5</cp:revision>
  <dcterms:created xsi:type="dcterms:W3CDTF">2024-01-03T14:49:35Z</dcterms:created>
  <dcterms:modified xsi:type="dcterms:W3CDTF">2024-04-01T08:40:17Z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