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84FF6-AF3E-4607-964C-ADDDB78F7829}" v="31" dt="2024-04-01T08:22:24.6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97284FF6-AF3E-4607-964C-ADDDB78F7829}"/>
    <pc:docChg chg="undo redo custSel modSld">
      <pc:chgData name="Ma. Karla Cabentoy EXT" userId="bc31b609-5f5f-4b3b-b9e5-2f0b289b8a14" providerId="ADAL" clId="{97284FF6-AF3E-4607-964C-ADDDB78F7829}" dt="2024-04-01T08:22:24.627" v="30" actId="1076"/>
      <pc:docMkLst>
        <pc:docMk/>
      </pc:docMkLst>
      <pc:sldChg chg="addSp modSp mod">
        <pc:chgData name="Ma. Karla Cabentoy EXT" userId="bc31b609-5f5f-4b3b-b9e5-2f0b289b8a14" providerId="ADAL" clId="{97284FF6-AF3E-4607-964C-ADDDB78F7829}" dt="2024-04-01T08:22:24.627" v="30" actId="1076"/>
        <pc:sldMkLst>
          <pc:docMk/>
          <pc:sldMk cId="0" sldId="256"/>
        </pc:sldMkLst>
        <pc:spChg chg="mod">
          <ac:chgData name="Ma. Karla Cabentoy EXT" userId="bc31b609-5f5f-4b3b-b9e5-2f0b289b8a14" providerId="ADAL" clId="{97284FF6-AF3E-4607-964C-ADDDB78F7829}" dt="2024-04-01T08:20:53.281" v="18" actId="14100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97284FF6-AF3E-4607-964C-ADDDB78F7829}" dt="2024-04-01T08:22:24.627" v="30" actId="1076"/>
          <ac:picMkLst>
            <pc:docMk/>
            <pc:sldMk cId="0" sldId="256"/>
            <ac:picMk id="7" creationId="{C08720EE-CFAA-D263-7A8E-6F0026F0DF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33,36</a:t>
            </a:r>
            <a:r>
              <a:t> </a:t>
            </a:r>
            <a:r>
              <a:rPr spc="-25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>
                <a:latin typeface="Arial MT"/>
                <a:cs typeface="Arial MT"/>
              </a:rPr>
              <a:t>Set </a:t>
            </a:r>
            <a:r>
              <a:rPr sz="900" spc="-1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6001" y="959611"/>
            <a:ext cx="685800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>
                <a:latin typeface="Arial MT"/>
                <a:cs typeface="Arial MT"/>
              </a:rPr>
              <a:t>2259987/00200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>
                <a:latin typeface="Arial MT"/>
                <a:cs typeface="Arial MT"/>
              </a:rPr>
              <a:t>28.03.2024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>
                <a:latin typeface="Arial MT"/>
                <a:cs typeface="Arial MT"/>
              </a:rPr>
              <a:t>ROLMATRAS EMMA HYBRID 160X200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>
                <a:latin typeface="Arial MT"/>
                <a:cs typeface="Arial MT"/>
              </a:rPr>
              <a:t>EMAHE160200AAA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>
                <a:latin typeface="Arial MT"/>
                <a:cs typeface="Arial MT"/>
              </a:rPr>
              <a:t>                                                                                            45</a:t>
            </a:r>
            <a:r>
              <a:rPr sz="900" spc="-10">
                <a:latin typeface="Arial MT"/>
                <a:cs typeface="Arial MT"/>
              </a:rPr>
              <a:t>x</a:t>
            </a:r>
            <a:r>
              <a:rPr lang="de-DE" sz="900" spc="-10">
                <a:latin typeface="Arial MT"/>
                <a:cs typeface="Arial MT"/>
              </a:rPr>
              <a:t>45</a:t>
            </a:r>
            <a:r>
              <a:rPr sz="900" spc="-10">
                <a:latin typeface="Arial MT"/>
                <a:cs typeface="Arial MT"/>
              </a:rPr>
              <a:t>x110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9BF09AA-B458-43CF-A38C-F535AFFBC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2030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C08720EE-CFAA-D263-7A8E-6F0026F0D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73075"/>
            <a:ext cx="2286000" cy="384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33,36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revision>1</cp:revision>
  <dcterms:created xsi:type="dcterms:W3CDTF">2024-01-03T14:49:35Z</dcterms:created>
  <dcterms:modified xsi:type="dcterms:W3CDTF">2024-04-01T08:22:38Z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