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FE5FA-48F5-44E2-9BB1-AEC03F7ED55D}" v="1" dt="2024-04-01T08:32:37.3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Guevarra EXT" userId="S::jennifer.guevarra@emma-sleep.com::9c130cb2-82bc-4e55-b1dc-395e74c373fb" providerId="AD" clId="Web-{4EABFC19-2A88-5BAD-FF10-7372AE061EF9}"/>
    <pc:docChg chg="modSld">
      <pc:chgData name="Jennifer Guevarra EXT" userId="S::jennifer.guevarra@emma-sleep.com::9c130cb2-82bc-4e55-b1dc-395e74c373fb" providerId="AD" clId="Web-{4EABFC19-2A88-5BAD-FF10-7372AE061EF9}" dt="2024-03-22T11:33:51.988" v="15" actId="20577"/>
      <pc:docMkLst>
        <pc:docMk/>
      </pc:docMkLst>
      <pc:sldChg chg="addSp delSp modSp">
        <pc:chgData name="Jennifer Guevarra EXT" userId="S::jennifer.guevarra@emma-sleep.com::9c130cb2-82bc-4e55-b1dc-395e74c373fb" providerId="AD" clId="Web-{4EABFC19-2A88-5BAD-FF10-7372AE061EF9}" dt="2024-03-22T11:33:51.988" v="15" actId="20577"/>
        <pc:sldMkLst>
          <pc:docMk/>
          <pc:sldMk cId="0" sldId="256"/>
        </pc:sldMkLst>
        <pc:spChg chg="mod">
          <ac:chgData name="Jennifer Guevarra EXT" userId="S::jennifer.guevarra@emma-sleep.com::9c130cb2-82bc-4e55-b1dc-395e74c373fb" providerId="AD" clId="Web-{4EABFC19-2A88-5BAD-FF10-7372AE061EF9}" dt="2024-03-22T11:33:51.988" v="15" actId="20577"/>
          <ac:spMkLst>
            <pc:docMk/>
            <pc:sldMk cId="0" sldId="256"/>
            <ac:spMk id="111" creationId="{00000000-0000-0000-0000-000000000000}"/>
          </ac:spMkLst>
        </pc:spChg>
        <pc:graphicFrameChg chg="add del mod">
          <ac:chgData name="Jennifer Guevarra EXT" userId="S::jennifer.guevarra@emma-sleep.com::9c130cb2-82bc-4e55-b1dc-395e74c373fb" providerId="AD" clId="Web-{4EABFC19-2A88-5BAD-FF10-7372AE061EF9}" dt="2024-03-22T11:23:11.353" v="3"/>
          <ac:graphicFrameMkLst>
            <pc:docMk/>
            <pc:sldMk cId="0" sldId="256"/>
            <ac:graphicFrameMk id="7" creationId="{9C133CC0-B735-1317-D52E-9B96010984BF}"/>
          </ac:graphicFrameMkLst>
        </pc:graphicFrameChg>
        <pc:graphicFrameChg chg="add del mod">
          <ac:chgData name="Jennifer Guevarra EXT" userId="S::jennifer.guevarra@emma-sleep.com::9c130cb2-82bc-4e55-b1dc-395e74c373fb" providerId="AD" clId="Web-{4EABFC19-2A88-5BAD-FF10-7372AE061EF9}" dt="2024-03-22T11:33:40.472" v="11"/>
          <ac:graphicFrameMkLst>
            <pc:docMk/>
            <pc:sldMk cId="0" sldId="256"/>
            <ac:graphicFrameMk id="10" creationId="{EB1BE643-A3B3-91AC-2443-F4E52FA55CE7}"/>
          </ac:graphicFrameMkLst>
        </pc:graphicFrameChg>
        <pc:graphicFrameChg chg="add del mod">
          <ac:chgData name="Jennifer Guevarra EXT" userId="S::jennifer.guevarra@emma-sleep.com::9c130cb2-82bc-4e55-b1dc-395e74c373fb" providerId="AD" clId="Web-{4EABFC19-2A88-5BAD-FF10-7372AE061EF9}" dt="2024-03-22T11:33:48.988" v="13"/>
          <ac:graphicFrameMkLst>
            <pc:docMk/>
            <pc:sldMk cId="0" sldId="256"/>
            <ac:graphicFrameMk id="12" creationId="{1BFFD9C7-C433-2DCC-BB81-1844BD0C81AB}"/>
          </ac:graphicFrameMkLst>
        </pc:graphicFrameChg>
        <pc:picChg chg="add del mod">
          <ac:chgData name="Jennifer Guevarra EXT" userId="S::jennifer.guevarra@emma-sleep.com::9c130cb2-82bc-4e55-b1dc-395e74c373fb" providerId="AD" clId="Web-{4EABFC19-2A88-5BAD-FF10-7372AE061EF9}" dt="2024-03-22T11:33:25.096" v="7"/>
          <ac:picMkLst>
            <pc:docMk/>
            <pc:sldMk cId="0" sldId="256"/>
            <ac:picMk id="8" creationId="{701C6AF6-422B-9F31-FD18-68B363266976}"/>
          </ac:picMkLst>
        </pc:picChg>
      </pc:sldChg>
    </pc:docChg>
  </pc:docChgLst>
  <pc:docChgLst>
    <pc:chgData name="Ma. Karla Cabentoy EXT" userId="bc31b609-5f5f-4b3b-b9e5-2f0b289b8a14" providerId="ADAL" clId="{ED7FE5FA-48F5-44E2-9BB1-AEC03F7ED55D}"/>
    <pc:docChg chg="modSld">
      <pc:chgData name="Ma. Karla Cabentoy EXT" userId="bc31b609-5f5f-4b3b-b9e5-2f0b289b8a14" providerId="ADAL" clId="{ED7FE5FA-48F5-44E2-9BB1-AEC03F7ED55D}" dt="2024-04-01T08:33:35.816" v="19" actId="1076"/>
      <pc:docMkLst>
        <pc:docMk/>
      </pc:docMkLst>
      <pc:sldChg chg="addSp modSp mod">
        <pc:chgData name="Ma. Karla Cabentoy EXT" userId="bc31b609-5f5f-4b3b-b9e5-2f0b289b8a14" providerId="ADAL" clId="{ED7FE5FA-48F5-44E2-9BB1-AEC03F7ED55D}" dt="2024-04-01T08:33:35.816" v="19" actId="1076"/>
        <pc:sldMkLst>
          <pc:docMk/>
          <pc:sldMk cId="0" sldId="256"/>
        </pc:sldMkLst>
        <pc:spChg chg="mod">
          <ac:chgData name="Ma. Karla Cabentoy EXT" userId="bc31b609-5f5f-4b3b-b9e5-2f0b289b8a14" providerId="ADAL" clId="{ED7FE5FA-48F5-44E2-9BB1-AEC03F7ED55D}" dt="2024-04-01T08:30:35.972" v="8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ED7FE5FA-48F5-44E2-9BB1-AEC03F7ED55D}" dt="2024-04-01T08:33:35.816" v="19" actId="1076"/>
          <ac:picMkLst>
            <pc:docMk/>
            <pc:sldMk cId="0" sldId="256"/>
            <ac:picMk id="7" creationId="{6F6A518E-1EC9-1E8F-65CC-A5FBAEA5F9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39,22</a:t>
            </a:r>
            <a:r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2259987/00400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28.03.2024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EMMA HYBRID 180X210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EMAHE180210AAA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463ECBE-76B4-4843-A3A7-1668EE61A4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7917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6F6A518E-1EC9-1E8F-65CC-A5FBAEA5F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9" y="268526"/>
            <a:ext cx="2290961" cy="382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39,22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42</cp:revision>
  <dcterms:created xsi:type="dcterms:W3CDTF">2024-01-03T14:49:35Z</dcterms:created>
  <dcterms:modified xsi:type="dcterms:W3CDTF">2024-04-01T08:33:36Z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