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B02F59-4123-477F-AB76-8A9095A038F0}" v="1" dt="2024-04-01T08:46:55.10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2" d="100"/>
          <a:sy n="202" d="100"/>
        </p:scale>
        <p:origin x="1694" y="12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. Karla Cabentoy EXT" userId="bc31b609-5f5f-4b3b-b9e5-2f0b289b8a14" providerId="ADAL" clId="{1EB02F59-4123-477F-AB76-8A9095A038F0}"/>
    <pc:docChg chg="modSld">
      <pc:chgData name="Ma. Karla Cabentoy EXT" userId="bc31b609-5f5f-4b3b-b9e5-2f0b289b8a14" providerId="ADAL" clId="{1EB02F59-4123-477F-AB76-8A9095A038F0}" dt="2024-04-01T08:47:13.860" v="22" actId="1076"/>
      <pc:docMkLst>
        <pc:docMk/>
      </pc:docMkLst>
      <pc:sldChg chg="addSp modSp mod">
        <pc:chgData name="Ma. Karla Cabentoy EXT" userId="bc31b609-5f5f-4b3b-b9e5-2f0b289b8a14" providerId="ADAL" clId="{1EB02F59-4123-477F-AB76-8A9095A038F0}" dt="2024-04-01T08:47:13.860" v="22" actId="1076"/>
        <pc:sldMkLst>
          <pc:docMk/>
          <pc:sldMk cId="0" sldId="256"/>
        </pc:sldMkLst>
        <pc:spChg chg="mod">
          <ac:chgData name="Ma. Karla Cabentoy EXT" userId="bc31b609-5f5f-4b3b-b9e5-2f0b289b8a14" providerId="ADAL" clId="{1EB02F59-4123-477F-AB76-8A9095A038F0}" dt="2024-04-01T08:46:23.779" v="14" actId="14100"/>
          <ac:spMkLst>
            <pc:docMk/>
            <pc:sldMk cId="0" sldId="256"/>
            <ac:spMk id="111" creationId="{00000000-0000-0000-0000-000000000000}"/>
          </ac:spMkLst>
        </pc:spChg>
        <pc:picChg chg="add mod">
          <ac:chgData name="Ma. Karla Cabentoy EXT" userId="bc31b609-5f5f-4b3b-b9e5-2f0b289b8a14" providerId="ADAL" clId="{1EB02F59-4123-477F-AB76-8A9095A038F0}" dt="2024-04-01T08:47:13.860" v="22" actId="1076"/>
          <ac:picMkLst>
            <pc:docMk/>
            <pc:sldMk cId="0" sldId="256"/>
            <ac:picMk id="7" creationId="{A79C1477-3196-CFBA-D633-84677E8AEF3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/>
              <a:t>41,04</a:t>
            </a:r>
            <a:r>
              <a:rPr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016000" y="959611"/>
            <a:ext cx="800269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2259987/00700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28.03.2024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ROLMATRAS EMMA HYBRID 180X220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EMAHE180220AAA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spc="-10" dirty="0">
                <a:latin typeface="Arial MT"/>
                <a:cs typeface="Arial MT"/>
              </a:rPr>
              <a:t>                                                                                            45</a:t>
            </a:r>
            <a:r>
              <a:rPr sz="900" spc="-10" dirty="0">
                <a:latin typeface="Arial MT"/>
                <a:cs typeface="Arial MT"/>
              </a:rPr>
              <a:t>x</a:t>
            </a:r>
            <a:r>
              <a:rPr lang="de-DE" sz="900" spc="-10" dirty="0">
                <a:latin typeface="Arial MT"/>
                <a:cs typeface="Arial MT"/>
              </a:rPr>
              <a:t>45</a:t>
            </a:r>
            <a:r>
              <a:rPr sz="900" spc="-10" dirty="0">
                <a:latin typeface="Arial MT"/>
                <a:cs typeface="Arial MT"/>
              </a:rPr>
              <a:t>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D0B6BA59-FFFF-425F-91E8-3707C6B0E7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6568"/>
            <a:ext cx="1184040" cy="414000"/>
          </a:xfrm>
          <a:prstGeom prst="rect">
            <a:avLst/>
          </a:prstGeom>
        </p:spPr>
      </p:pic>
      <p:pic>
        <p:nvPicPr>
          <p:cNvPr id="7" name="Picture 6" descr="A bar code with numbers&#10;&#10;Description automatically generated">
            <a:extLst>
              <a:ext uri="{FF2B5EF4-FFF2-40B4-BE49-F238E27FC236}">
                <a16:creationId xmlns:a16="http://schemas.microsoft.com/office/drawing/2014/main" id="{A79C1477-3196-CFBA-D633-84677E8AE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03" y="272552"/>
            <a:ext cx="2269677" cy="3682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27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41,04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Ma. Karla Cabentoy EXT</cp:lastModifiedBy>
  <cp:revision>12</cp:revision>
  <dcterms:created xsi:type="dcterms:W3CDTF">2024-01-03T14:49:35Z</dcterms:created>
  <dcterms:modified xsi:type="dcterms:W3CDTF">2024-04-01T08:47:14Z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