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37531-22F8-4C30-9862-B8C8577AE0C3}" v="2" dt="2024-05-02T11:58:14.5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59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ADE37531-22F8-4C30-9862-B8C8577AE0C3}"/>
    <pc:docChg chg="custSel modSld">
      <pc:chgData name="Ma. Karla Cabentoy EXT" userId="bc31b609-5f5f-4b3b-b9e5-2f0b289b8a14" providerId="ADAL" clId="{ADE37531-22F8-4C30-9862-B8C8577AE0C3}" dt="2024-05-02T12:00:27.924" v="28" actId="20577"/>
      <pc:docMkLst>
        <pc:docMk/>
      </pc:docMkLst>
      <pc:sldChg chg="addSp delSp modSp mod">
        <pc:chgData name="Ma. Karla Cabentoy EXT" userId="bc31b609-5f5f-4b3b-b9e5-2f0b289b8a14" providerId="ADAL" clId="{ADE37531-22F8-4C30-9862-B8C8577AE0C3}" dt="2024-05-02T12:00:27.924" v="28" actId="20577"/>
        <pc:sldMkLst>
          <pc:docMk/>
          <pc:sldMk cId="0" sldId="256"/>
        </pc:sldMkLst>
        <pc:spChg chg="mod">
          <ac:chgData name="Ma. Karla Cabentoy EXT" userId="bc31b609-5f5f-4b3b-b9e5-2f0b289b8a14" providerId="ADAL" clId="{ADE37531-22F8-4C30-9862-B8C8577AE0C3}" dt="2024-05-02T12:00:27.924" v="28" actId="20577"/>
          <ac:spMkLst>
            <pc:docMk/>
            <pc:sldMk cId="0" sldId="256"/>
            <ac:spMk id="111" creationId="{00000000-0000-0000-0000-000000000000}"/>
          </ac:spMkLst>
        </pc:spChg>
        <pc:picChg chg="add del mod">
          <ac:chgData name="Ma. Karla Cabentoy EXT" userId="bc31b609-5f5f-4b3b-b9e5-2f0b289b8a14" providerId="ADAL" clId="{ADE37531-22F8-4C30-9862-B8C8577AE0C3}" dt="2024-05-02T11:58:06.120" v="15" actId="478"/>
          <ac:picMkLst>
            <pc:docMk/>
            <pc:sldMk cId="0" sldId="256"/>
            <ac:picMk id="7" creationId="{03970D86-2441-5130-37C8-702956A0B2DB}"/>
          </ac:picMkLst>
        </pc:picChg>
        <pc:picChg chg="add mod">
          <ac:chgData name="Ma. Karla Cabentoy EXT" userId="bc31b609-5f5f-4b3b-b9e5-2f0b289b8a14" providerId="ADAL" clId="{ADE37531-22F8-4C30-9862-B8C8577AE0C3}" dt="2024-05-02T11:58:37.526" v="22" actId="1076"/>
          <ac:picMkLst>
            <pc:docMk/>
            <pc:sldMk cId="0" sldId="256"/>
            <ac:picMk id="9" creationId="{AFE147CD-77D2-8065-9B57-DFF87237F6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11,9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2262837/00200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02.05.2024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One V3 090x200 Medium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EMAON090200CAC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BA4734D5-5ACA-4523-93C3-C27025119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9" name="Picture 8" descr="A bar code with numbers and letters&#10;&#10;Description automatically generated">
            <a:extLst>
              <a:ext uri="{FF2B5EF4-FFF2-40B4-BE49-F238E27FC236}">
                <a16:creationId xmlns:a16="http://schemas.microsoft.com/office/drawing/2014/main" id="{AFE147CD-77D2-8065-9B57-DFF87237F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69459"/>
            <a:ext cx="2240280" cy="413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11,9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49</cp:revision>
  <dcterms:created xsi:type="dcterms:W3CDTF">2024-01-03T14:49:35Z</dcterms:created>
  <dcterms:modified xsi:type="dcterms:W3CDTF">2024-05-02T12:00:33Z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