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23,8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One V3 180x200 Medium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EMAON180200CAC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5216208-67EC-4355-A11D-CA415002B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04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23,8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52</cp:revision>
  <dcterms:created xsi:type="dcterms:W3CDTF">2024-01-03T14:49:35Z</dcterms:created>
  <dcterms:modified xsi:type="dcterms:W3CDTF">2024-01-11T14:07:49Z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