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fik 166">
            <a:extLst>
              <a:ext uri="{FF2B5EF4-FFF2-40B4-BE49-F238E27FC236}">
                <a16:creationId xmlns:a16="http://schemas.microsoft.com/office/drawing/2014/main" id="{80819BFA-FB17-4DD9-BFF3-46C9ED7A3D15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75" y="261588"/>
            <a:ext cx="2235600" cy="41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17</a:t>
            </a:r>
            <a:r>
              <a:rPr dirty="0"/>
              <a:t>,50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334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 070X200 </a:t>
            </a:r>
            <a:r>
              <a:rPr lang="de-DE" sz="900" spc="-10" dirty="0">
                <a:latin typeface="Arial MT"/>
                <a:cs typeface="Arial MT"/>
              </a:rPr>
              <a:t>EMAOR070200AAB</a:t>
            </a:r>
            <a:endParaRPr sz="900" dirty="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69" name="Grafik 168">
            <a:extLst>
              <a:ext uri="{FF2B5EF4-FFF2-40B4-BE49-F238E27FC236}">
                <a16:creationId xmlns:a16="http://schemas.microsoft.com/office/drawing/2014/main" id="{4A432FF7-37C3-442E-937F-E0B083A6DFE7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1379578"/>
            <a:ext cx="104760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17,50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</cp:revision>
  <dcterms:created xsi:type="dcterms:W3CDTF">2024-01-03T14:49:35Z</dcterms:created>
  <dcterms:modified xsi:type="dcterms:W3CDTF">2024-01-05T07:30:06Z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