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3EE4F-4147-E419-2EB7-B3AD5889C11E}" v="2" dt="2024-06-24T15:33:35.4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573EE4F-4147-E419-2EB7-B3AD5889C11E}"/>
    <pc:docChg chg="modSld">
      <pc:chgData name="" userId="" providerId="" clId="Web-{E573EE4F-4147-E419-2EB7-B3AD5889C11E}" dt="2024-06-24T15:33:35.471" v="1"/>
      <pc:docMkLst>
        <pc:docMk/>
      </pc:docMkLst>
      <pc:sldChg chg="addSp delSp">
        <pc:chgData name="" userId="" providerId="" clId="Web-{E573EE4F-4147-E419-2EB7-B3AD5889C11E}" dt="2024-06-24T15:33:35.471" v="1"/>
        <pc:sldMkLst>
          <pc:docMk/>
          <pc:sldMk cId="0" sldId="256"/>
        </pc:sldMkLst>
        <pc:picChg chg="add del">
          <ac:chgData name="" userId="" providerId="" clId="Web-{E573EE4F-4147-E419-2EB7-B3AD5889C11E}" dt="2024-06-24T15:33:35.471" v="1"/>
          <ac:picMkLst>
            <pc:docMk/>
            <pc:sldMk cId="0" sldId="256"/>
            <ac:picMk id="7" creationId="{E47F0FE9-CE77-F196-4B54-02F6FFD833B2}"/>
          </ac:picMkLst>
        </pc:picChg>
      </pc:sldChg>
    </pc:docChg>
  </pc:docChgLst>
  <pc:docChgLst>
    <pc:chgData name="Ma. Karla Cabentoy EXT" userId="bc31b609-5f5f-4b3b-b9e5-2f0b289b8a14" providerId="ADAL" clId="{36C9B95B-1D32-4EA2-A6CD-5FBA86AB860D}"/>
    <pc:docChg chg="modSld">
      <pc:chgData name="Ma. Karla Cabentoy EXT" userId="bc31b609-5f5f-4b3b-b9e5-2f0b289b8a14" providerId="ADAL" clId="{36C9B95B-1D32-4EA2-A6CD-5FBA86AB860D}" dt="2024-04-19T03:13:49.421" v="23" actId="1076"/>
      <pc:docMkLst>
        <pc:docMk/>
      </pc:docMkLst>
      <pc:sldChg chg="addSp modSp mod">
        <pc:chgData name="Ma. Karla Cabentoy EXT" userId="bc31b609-5f5f-4b3b-b9e5-2f0b289b8a14" providerId="ADAL" clId="{36C9B95B-1D32-4EA2-A6CD-5FBA86AB860D}" dt="2024-04-19T03:13:49.421" v="23" actId="1076"/>
        <pc:sldMkLst>
          <pc:docMk/>
          <pc:sldMk cId="0" sldId="256"/>
        </pc:sldMkLst>
        <pc:spChg chg="mod">
          <ac:chgData name="Ma. Karla Cabentoy EXT" userId="bc31b609-5f5f-4b3b-b9e5-2f0b289b8a14" providerId="ADAL" clId="{36C9B95B-1D32-4EA2-A6CD-5FBA86AB860D}" dt="2024-04-19T03:12:22.981" v="12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36C9B95B-1D32-4EA2-A6CD-5FBA86AB860D}" dt="2024-04-19T03:13:49.421" v="23" actId="1076"/>
          <ac:picMkLst>
            <pc:docMk/>
            <pc:sldMk cId="0" sldId="256"/>
            <ac:picMk id="7" creationId="{E47F0FE9-CE77-F196-4B54-02F6FFD833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18</a:t>
            </a:r>
            <a:r>
              <a:rPr dirty="0"/>
              <a:t>,50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49020" y="959611"/>
            <a:ext cx="79692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2261718/00100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18.04.2024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3347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080X200 </a:t>
            </a:r>
            <a:r>
              <a:rPr lang="de-DE" sz="900" spc="-10" dirty="0">
                <a:latin typeface="Arial MT"/>
                <a:cs typeface="Arial MT"/>
              </a:rPr>
              <a:t>EMAOR080200AAB</a:t>
            </a:r>
            <a:endParaRPr sz="900" dirty="0">
              <a:latin typeface="Arial MT"/>
              <a:cs typeface="Arial MT"/>
            </a:endParaRPr>
          </a:p>
          <a:p>
            <a:pPr marR="76200" algn="r">
              <a:lnSpc>
                <a:spcPct val="100000"/>
              </a:lnSpc>
              <a:spcBef>
                <a:spcPts val="420"/>
              </a:spcBef>
            </a:pP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83" name="Grafik 182">
            <a:extLst>
              <a:ext uri="{FF2B5EF4-FFF2-40B4-BE49-F238E27FC236}">
                <a16:creationId xmlns:a16="http://schemas.microsoft.com/office/drawing/2014/main" id="{8AEC3A27-F624-4072-BF6E-44290C8744CC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1376568"/>
            <a:ext cx="105156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E47F0FE9-CE77-F196-4B54-02F6FFD83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57282"/>
            <a:ext cx="2240280" cy="413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18,50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15</cp:revision>
  <dcterms:created xsi:type="dcterms:W3CDTF">2024-01-03T14:49:35Z</dcterms:created>
  <dcterms:modified xsi:type="dcterms:W3CDTF">2024-06-24T15:33:41Z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