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99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19,5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15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</a:t>
            </a:r>
            <a:r>
              <a:rPr sz="750" spc="-10" dirty="0">
                <a:latin typeface="Arial MT"/>
                <a:cs typeface="Arial MT"/>
              </a:rPr>
              <a:t>2.202</a:t>
            </a:r>
            <a:r>
              <a:rPr lang="de-DE" sz="750" spc="-1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090X200 EMAOR090200AAB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2E1BBF9-ACE3-4518-9F6D-15271FE00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1" y="1382075"/>
            <a:ext cx="105156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120</cp:revision>
  <dcterms:created xsi:type="dcterms:W3CDTF">2024-01-03T11:07:00Z</dcterms:created>
  <dcterms:modified xsi:type="dcterms:W3CDTF">2024-02-17T12:52:30Z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