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998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 dirty="0"/>
              <a:t>20,5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15</a:t>
            </a:r>
            <a:r>
              <a:rPr sz="750" spc="-10" dirty="0">
                <a:latin typeface="Arial MT"/>
                <a:cs typeface="Arial MT"/>
              </a:rPr>
              <a:t>.</a:t>
            </a:r>
            <a:r>
              <a:rPr lang="de-DE" sz="750" spc="-10" dirty="0">
                <a:latin typeface="Arial MT"/>
                <a:cs typeface="Arial MT"/>
              </a:rPr>
              <a:t>0</a:t>
            </a:r>
            <a:r>
              <a:rPr sz="750" spc="-10" dirty="0">
                <a:latin typeface="Arial MT"/>
                <a:cs typeface="Arial MT"/>
              </a:rPr>
              <a:t>2.202</a:t>
            </a:r>
            <a:r>
              <a:rPr lang="de-DE" sz="750" spc="-10">
                <a:latin typeface="Arial MT"/>
                <a:cs typeface="Arial MT"/>
              </a:rPr>
              <a:t>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 dirty="0">
                <a:latin typeface="Arial MT"/>
                <a:cs typeface="Arial MT"/>
              </a:rPr>
              <a:t>ROLMATRAS FOAM EMMA ORIGINAL 090X210 EMAOR090210AAB</a:t>
            </a:r>
            <a:endParaRPr lang="it-IT"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38x38x110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7E4231DE-D892-466A-AB3D-9BD897FEC1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91" y="1382075"/>
            <a:ext cx="105156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20,5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122</cp:revision>
  <dcterms:created xsi:type="dcterms:W3CDTF">2024-01-03T11:07:00Z</dcterms:created>
  <dcterms:modified xsi:type="dcterms:W3CDTF">2024-02-17T12:54:03Z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