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25</a:t>
            </a:r>
            <a:r>
              <a:rPr dirty="0"/>
              <a:t>,50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2251681/00400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>
                <a:latin typeface="Arial MT"/>
                <a:cs typeface="Arial MT"/>
              </a:rPr>
              <a:t>15.02.2024</a:t>
            </a:r>
            <a:endParaRPr lang="de-DE" sz="750" spc="-1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5334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120X200 </a:t>
            </a:r>
            <a:r>
              <a:rPr lang="de-DE" sz="900" spc="-10" dirty="0">
                <a:latin typeface="Arial MT"/>
                <a:cs typeface="Arial MT"/>
              </a:rPr>
              <a:t>EMAOR120200AAB</a:t>
            </a:r>
            <a:endParaRPr sz="900" dirty="0">
              <a:latin typeface="Arial MT"/>
              <a:cs typeface="Arial MT"/>
            </a:endParaRPr>
          </a:p>
          <a:p>
            <a:pPr marR="76200" algn="r">
              <a:lnSpc>
                <a:spcPct val="100000"/>
              </a:lnSpc>
              <a:spcBef>
                <a:spcPts val="420"/>
              </a:spcBef>
            </a:pP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71" name="Grafik 170">
            <a:extLst>
              <a:ext uri="{FF2B5EF4-FFF2-40B4-BE49-F238E27FC236}">
                <a16:creationId xmlns:a16="http://schemas.microsoft.com/office/drawing/2014/main" id="{3D1690E0-505A-4F61-AFCF-7D359CDBDD49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" y="1381107"/>
            <a:ext cx="1047600" cy="414000"/>
          </a:xfrm>
          <a:prstGeom prst="rect">
            <a:avLst/>
          </a:prstGeom>
        </p:spPr>
      </p:pic>
      <p:pic>
        <p:nvPicPr>
          <p:cNvPr id="173" name="Grafik 172">
            <a:extLst>
              <a:ext uri="{FF2B5EF4-FFF2-40B4-BE49-F238E27FC236}">
                <a16:creationId xmlns:a16="http://schemas.microsoft.com/office/drawing/2014/main" id="{0A39A677-4EB8-4CCE-BF71-3A26D313EE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80" y="267837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25,50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</cp:revision>
  <dcterms:created xsi:type="dcterms:W3CDTF">2024-01-03T14:49:35Z</dcterms:created>
  <dcterms:modified xsi:type="dcterms:W3CDTF">2024-02-17T12:55:27Z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