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A4A59-79F8-414E-8F94-7F9FAA5AE238}" v="1" dt="2024-04-19T03:26:02.7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68" d="100"/>
          <a:sy n="268" d="100"/>
        </p:scale>
        <p:origin x="210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. Karla Cabentoy EXT" userId="bc31b609-5f5f-4b3b-b9e5-2f0b289b8a14" providerId="ADAL" clId="{D75A4A59-79F8-414E-8F94-7F9FAA5AE238}"/>
    <pc:docChg chg="modSld">
      <pc:chgData name="Ma. Karla Cabentoy EXT" userId="bc31b609-5f5f-4b3b-b9e5-2f0b289b8a14" providerId="ADAL" clId="{D75A4A59-79F8-414E-8F94-7F9FAA5AE238}" dt="2024-04-19T03:26:35.408" v="17" actId="1076"/>
      <pc:docMkLst>
        <pc:docMk/>
      </pc:docMkLst>
      <pc:sldChg chg="addSp modSp mod">
        <pc:chgData name="Ma. Karla Cabentoy EXT" userId="bc31b609-5f5f-4b3b-b9e5-2f0b289b8a14" providerId="ADAL" clId="{D75A4A59-79F8-414E-8F94-7F9FAA5AE238}" dt="2024-04-19T03:26:35.408" v="17" actId="1076"/>
        <pc:sldMkLst>
          <pc:docMk/>
          <pc:sldMk cId="0" sldId="256"/>
        </pc:sldMkLst>
        <pc:spChg chg="mod">
          <ac:chgData name="Ma. Karla Cabentoy EXT" userId="bc31b609-5f5f-4b3b-b9e5-2f0b289b8a14" providerId="ADAL" clId="{D75A4A59-79F8-414E-8F94-7F9FAA5AE238}" dt="2024-04-19T03:25:26.204" v="8" actId="20577"/>
          <ac:spMkLst>
            <pc:docMk/>
            <pc:sldMk cId="0" sldId="256"/>
            <ac:spMk id="54" creationId="{00000000-0000-0000-0000-000000000000}"/>
          </ac:spMkLst>
        </pc:spChg>
        <pc:picChg chg="add mod">
          <ac:chgData name="Ma. Karla Cabentoy EXT" userId="bc31b609-5f5f-4b3b-b9e5-2f0b289b8a14" providerId="ADAL" clId="{D75A4A59-79F8-414E-8F94-7F9FAA5AE238}" dt="2024-04-19T03:26:35.408" v="17" actId="1076"/>
          <ac:picMkLst>
            <pc:docMk/>
            <pc:sldMk cId="0" sldId="256"/>
            <ac:picMk id="7" creationId="{323AAC76-42EC-1178-E144-2B48550B4FB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33,5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508" y="957478"/>
            <a:ext cx="786257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750" spc="-15" dirty="0">
                <a:latin typeface="Arial MT"/>
                <a:cs typeface="Arial MT"/>
              </a:rPr>
              <a:t>2261718/00500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1</a:t>
            </a:r>
            <a:r>
              <a:rPr lang="de-DE" sz="750" spc="-10" dirty="0">
                <a:latin typeface="Arial MT"/>
                <a:cs typeface="Arial MT"/>
              </a:rPr>
              <a:t>8.04</a:t>
            </a:r>
            <a:r>
              <a:rPr sz="750" spc="-10" dirty="0">
                <a:latin typeface="Arial MT"/>
                <a:cs typeface="Arial MT"/>
              </a:rPr>
              <a:t>.202</a:t>
            </a:r>
            <a:r>
              <a:rPr lang="de-DE" sz="750" spc="-10" dirty="0">
                <a:latin typeface="Arial MT"/>
                <a:cs typeface="Arial MT"/>
              </a:rPr>
              <a:t>4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rial MT"/>
                <a:cs typeface="Arial MT"/>
              </a:rPr>
              <a:t>ROLMATRAS FOAM EMMA ORIGINAL 160X210 EMAOR160210AAB</a:t>
            </a:r>
            <a:endParaRPr lang="it-IT"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6F0AC88E-CC00-43CD-A20A-A7824A1E06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1" y="1382075"/>
            <a:ext cx="1051560" cy="414000"/>
          </a:xfrm>
          <a:prstGeom prst="rect">
            <a:avLst/>
          </a:prstGeom>
        </p:spPr>
      </p:pic>
      <p:pic>
        <p:nvPicPr>
          <p:cNvPr id="7" name="Picture 6" descr="A bar code with numbers&#10;&#10;Description automatically generated">
            <a:extLst>
              <a:ext uri="{FF2B5EF4-FFF2-40B4-BE49-F238E27FC236}">
                <a16:creationId xmlns:a16="http://schemas.microsoft.com/office/drawing/2014/main" id="{323AAC76-42EC-1178-E144-2B48550B4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0" y="278445"/>
            <a:ext cx="2240280" cy="4130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27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33,5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Ma. Karla Cabentoy EXT</cp:lastModifiedBy>
  <cp:revision>123</cp:revision>
  <dcterms:created xsi:type="dcterms:W3CDTF">2024-01-03T11:07:00Z</dcterms:created>
  <dcterms:modified xsi:type="dcterms:W3CDTF">2024-04-19T03:26:40Z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