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8DB74-04FD-A017-B1C2-264614E140E2}" v="2" dt="2024-06-24T15:15:07.2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0461D1AB-5F8F-4B4B-B88F-90D392456C6F}"/>
    <pc:docChg chg="modSld">
      <pc:chgData name="Ma. Karla Cabentoy EXT" userId="bc31b609-5f5f-4b3b-b9e5-2f0b289b8a14" providerId="ADAL" clId="{0461D1AB-5F8F-4B4B-B88F-90D392456C6F}" dt="2024-04-19T03:23:37.619" v="31" actId="1076"/>
      <pc:docMkLst>
        <pc:docMk/>
      </pc:docMkLst>
      <pc:sldChg chg="addSp modSp mod">
        <pc:chgData name="Ma. Karla Cabentoy EXT" userId="bc31b609-5f5f-4b3b-b9e5-2f0b289b8a14" providerId="ADAL" clId="{0461D1AB-5F8F-4B4B-B88F-90D392456C6F}" dt="2024-04-19T03:23:37.619" v="31" actId="1076"/>
        <pc:sldMkLst>
          <pc:docMk/>
          <pc:sldMk cId="0" sldId="256"/>
        </pc:sldMkLst>
        <pc:spChg chg="mod">
          <ac:chgData name="Ma. Karla Cabentoy EXT" userId="bc31b609-5f5f-4b3b-b9e5-2f0b289b8a14" providerId="ADAL" clId="{0461D1AB-5F8F-4B4B-B88F-90D392456C6F}" dt="2024-04-19T03:22:33.233" v="22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0461D1AB-5F8F-4B4B-B88F-90D392456C6F}" dt="2024-04-19T03:23:37.619" v="31" actId="1076"/>
          <ac:picMkLst>
            <pc:docMk/>
            <pc:sldMk cId="0" sldId="256"/>
            <ac:picMk id="7" creationId="{B315CF80-796C-6D0A-422A-6430C9870F55}"/>
          </ac:picMkLst>
        </pc:picChg>
      </pc:sldChg>
    </pc:docChg>
  </pc:docChgLst>
  <pc:docChgLst>
    <pc:chgData name="Kiernan Magbago EXT" userId="S::kiernan.magbago@emma-sleep.com::076d6c77-255a-4d67-9cf5-5922baff0f39" providerId="AD" clId="Web-{4E78DB74-04FD-A017-B1C2-264614E140E2}"/>
    <pc:docChg chg="modSld">
      <pc:chgData name="Kiernan Magbago EXT" userId="S::kiernan.magbago@emma-sleep.com::076d6c77-255a-4d67-9cf5-5922baff0f39" providerId="AD" clId="Web-{4E78DB74-04FD-A017-B1C2-264614E140E2}" dt="2024-06-24T15:15:07.266" v="1"/>
      <pc:docMkLst>
        <pc:docMk/>
      </pc:docMkLst>
      <pc:sldChg chg="addSp delSp">
        <pc:chgData name="Kiernan Magbago EXT" userId="S::kiernan.magbago@emma-sleep.com::076d6c77-255a-4d67-9cf5-5922baff0f39" providerId="AD" clId="Web-{4E78DB74-04FD-A017-B1C2-264614E140E2}" dt="2024-06-24T15:15:07.266" v="1"/>
        <pc:sldMkLst>
          <pc:docMk/>
          <pc:sldMk cId="0" sldId="256"/>
        </pc:sldMkLst>
        <pc:picChg chg="add del">
          <ac:chgData name="Kiernan Magbago EXT" userId="S::kiernan.magbago@emma-sleep.com::076d6c77-255a-4d67-9cf5-5922baff0f39" providerId="AD" clId="Web-{4E78DB74-04FD-A017-B1C2-264614E140E2}" dt="2024-06-24T15:15:07.266" v="1"/>
          <ac:picMkLst>
            <pc:docMk/>
            <pc:sldMk cId="0" sldId="256"/>
            <ac:picMk id="7" creationId="{B315CF80-796C-6D0A-422A-6430C9870F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/>
              <a:t>35,5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8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2261718/00400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180X200 EMAOR180200AAB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DDF12CF-431E-45F4-8118-DCA80858F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B315CF80-796C-6D0A-422A-6430C9870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0" y="262128"/>
            <a:ext cx="2240280" cy="413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35,5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123</cp:revision>
  <dcterms:created xsi:type="dcterms:W3CDTF">2024-01-03T11:07:00Z</dcterms:created>
  <dcterms:modified xsi:type="dcterms:W3CDTF">2024-06-24T15:15:14Z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