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14,</a:t>
            </a:r>
            <a:r>
              <a:rPr lang="de-DE" spc="-25" dirty="0"/>
              <a:t>9</a:t>
            </a:r>
            <a:r>
              <a:rPr lang="de-DE" spc="-25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O2 070X200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EMAOR070200AAC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C19BC3-64E4-4E6A-B96D-A3E698E8F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14,9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112</cp:revision>
  <dcterms:created xsi:type="dcterms:W3CDTF">2024-01-03T11:07:00Z</dcterms:created>
  <dcterms:modified xsi:type="dcterms:W3CDTF">2024-01-11T08:06:19Z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